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F9069-6221-4F55-8F8B-8DF8902931FD}" type="datetimeFigureOut">
              <a:rPr lang="nl-NL" smtClean="0"/>
              <a:pPr/>
              <a:t>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C7E79-736F-4799-ABBB-D363D95983C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rgehart.com/cards/cards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" descr="http://www.georgehart.com/cards/cards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6632"/>
            <a:ext cx="482453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619672" y="5301208"/>
            <a:ext cx="5472608" cy="1104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nl-NL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Prettige feestdagen en een </a:t>
            </a:r>
            <a:r>
              <a:rPr kumimoji="0" lang="nl-NL" sz="4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gelukkig 2014 </a:t>
            </a:r>
            <a:r>
              <a:rPr kumimoji="0" lang="nl-NL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toegewenst</a:t>
            </a:r>
            <a:endParaRPr kumimoji="0" lang="nl-N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4" descr="http://www.georgehart.com/cards/cards-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6632"/>
            <a:ext cx="550025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123728" y="6021288"/>
            <a:ext cx="5328592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Bron: http://www.georgehart.com/cards/cards.html</a:t>
            </a:r>
            <a:endParaRPr kumimoji="0" lang="nl-N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55576" y="476672"/>
            <a:ext cx="7554044" cy="42688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 52 kaarten in een kaartspel symboliseren de weken van het jaar, de vier soorten de seizoenen, het aantal  per soort de 13 </a:t>
            </a:r>
            <a:r>
              <a:rPr kumimoji="0" lang="nl-NL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maan-maanden</a:t>
            </a: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. Als alle waarden bij elkaar worden opgeteld is de uitkomst 364. De jokers zouden er zijn om aan 365 of 366 ( voor het schrikkeljaar) te komen. Via Google kun je nog meer te weten komen. Het kaartspel als geheel staat symbool voor het Leven, voor of je geluk of ongeluk toevalt.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nl-NL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Echter niet de kaarten die je krijgt,  brengen je geluk, maar hoe jij ermee speelt. Dit geluk maak je zelf. </a:t>
            </a:r>
            <a:endParaRPr kumimoji="0" lang="nl-NL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nl-NL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14300" y="168274"/>
            <a:ext cx="8274124" cy="64290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Kerstprijsvraag 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Deze prijsvraag bestaat uit het uitvoeren van twee of drie   opdrachten: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1.Maak de kaartenbol van de voorzijde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óf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die van de achterzijde van deze kaart. Deze zijn ontworpen door de wiskundige en kunstenaar George Hart. Instructies en hoe deze samenhangen met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Archimedische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veelvlakken vind je op: 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hlinkClick r:id="rId2"/>
              </a:rPr>
              <a:t>http://www.georgehart.com/cards/cards.html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Beloning: 0.5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ec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KM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2.Ontwerp zelf een nieuwe kaartenbol op een ander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Archimedisch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veelvlak. Lever daarbij ook overzichtelijke berekeningen in. 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Beloning: extra 0.5 of 1.0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ec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KM (afhankelijk van gekozen veelvlak)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3.Maak een foto van jezelf met het object of de objecten. Mail onderdeel 3 naar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ton.konings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@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han.nl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Lever de  objecten  en het  verslagje bij 2.  uiterlijk 1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0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januari 2014 in,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Gymnasion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kamer 2.110B bij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Gé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, Frank of Ton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Beloning voor niet- studenten van de lerarenopleiding wiskunde van de HAN: een mooie fles wijn. Je krijgt de objecten na tentoonstelling terug.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nl-NL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" descr="http://www.georgehart.com/cards/cards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6632"/>
            <a:ext cx="482453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763688" y="5301208"/>
            <a:ext cx="4968552" cy="1104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nl-NL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veel plezier en succes ermee</a:t>
            </a:r>
            <a:endParaRPr kumimoji="0" lang="nl-N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288</Words>
  <Application>Microsoft Office PowerPoint</Application>
  <PresentationFormat>Diavoorstelling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Dia 1</vt:lpstr>
      <vt:lpstr>Dia 2</vt:lpstr>
      <vt:lpstr>Dia 3</vt:lpstr>
      <vt:lpstr>Dia 4</vt:lpstr>
      <vt:lpstr>Dia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Konings</dc:creator>
  <cp:lastModifiedBy>Konings</cp:lastModifiedBy>
  <cp:revision>3</cp:revision>
  <dcterms:created xsi:type="dcterms:W3CDTF">2013-12-07T18:55:45Z</dcterms:created>
  <dcterms:modified xsi:type="dcterms:W3CDTF">2013-12-07T19:12:14Z</dcterms:modified>
</cp:coreProperties>
</file>