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5" r:id="rId4"/>
    <p:sldId id="264" r:id="rId5"/>
    <p:sldId id="259" r:id="rId6"/>
    <p:sldId id="261" r:id="rId7"/>
    <p:sldId id="267" r:id="rId8"/>
    <p:sldId id="263" r:id="rId9"/>
    <p:sldId id="257" r:id="rId10"/>
    <p:sldId id="258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5695F7C-18D9-4F93-A888-A57F7D5B3AB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7EE03-A619-4685-B990-0FA15955B3A6}" type="datetimeFigureOut">
              <a:rPr lang="nl-NL" smtClean="0"/>
              <a:pPr/>
              <a:t>26-10-2016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15F20-3EB7-44A2-A8A9-215011A0FE2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7/7e/The_Turning_Torso,_Malmo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Een verdraaid goed 2011 toegewenst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Kerstprijsvraag </a:t>
            </a:r>
          </a:p>
          <a:p>
            <a:r>
              <a:rPr lang="nl-NL" dirty="0" smtClean="0"/>
              <a:t>Lerarenopleiding wiskunde 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301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3015" name="Picture 7" descr="Malmo-Turning-Tors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89450" cy="6858000"/>
          </a:xfrm>
          <a:prstGeom prst="rect">
            <a:avLst/>
          </a:prstGeom>
          <a:noFill/>
        </p:spPr>
      </p:pic>
      <p:pic>
        <p:nvPicPr>
          <p:cNvPr id="43017" name="Picture 9" descr="0902_B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413" y="0"/>
            <a:ext cx="431958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IMG_32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8787" t="19724" r="20301" b="3908"/>
          <a:stretch>
            <a:fillRect/>
          </a:stretch>
        </p:blipFill>
        <p:spPr>
          <a:xfrm>
            <a:off x="144016" y="1340768"/>
            <a:ext cx="1872208" cy="3744416"/>
          </a:xfrm>
        </p:spPr>
      </p:pic>
      <p:pic>
        <p:nvPicPr>
          <p:cNvPr id="5" name="Afbeelding 4" descr="IMG_3260.jpg"/>
          <p:cNvPicPr>
            <a:picLocks noChangeAspect="1"/>
          </p:cNvPicPr>
          <p:nvPr/>
        </p:nvPicPr>
        <p:blipFill>
          <a:blip r:embed="rId3" cstate="print"/>
          <a:srcRect l="21895" t="6944" r="19717"/>
          <a:stretch>
            <a:fillRect/>
          </a:stretch>
        </p:blipFill>
        <p:spPr>
          <a:xfrm>
            <a:off x="1979712" y="1340768"/>
            <a:ext cx="1762078" cy="3744416"/>
          </a:xfrm>
          <a:prstGeom prst="rect">
            <a:avLst/>
          </a:prstGeom>
        </p:spPr>
      </p:pic>
      <p:pic>
        <p:nvPicPr>
          <p:cNvPr id="6" name="Afbeelding 5" descr="IMG_3257.jpg"/>
          <p:cNvPicPr>
            <a:picLocks noChangeAspect="1"/>
          </p:cNvPicPr>
          <p:nvPr/>
        </p:nvPicPr>
        <p:blipFill>
          <a:blip r:embed="rId4" cstate="print"/>
          <a:srcRect l="25869" t="13262" r="25435" b="9130"/>
          <a:stretch>
            <a:fillRect/>
          </a:stretch>
        </p:blipFill>
        <p:spPr>
          <a:xfrm>
            <a:off x="3707904" y="1340768"/>
            <a:ext cx="1762079" cy="3744416"/>
          </a:xfrm>
          <a:prstGeom prst="rect">
            <a:avLst/>
          </a:prstGeom>
        </p:spPr>
      </p:pic>
      <p:pic>
        <p:nvPicPr>
          <p:cNvPr id="7" name="Afbeelding 6" descr="IMG_3258.jpg"/>
          <p:cNvPicPr>
            <a:picLocks noChangeAspect="1"/>
          </p:cNvPicPr>
          <p:nvPr/>
        </p:nvPicPr>
        <p:blipFill>
          <a:blip r:embed="rId5" cstate="print"/>
          <a:srcRect l="26411" t="15642" r="23333" b="3590"/>
          <a:stretch>
            <a:fillRect/>
          </a:stretch>
        </p:blipFill>
        <p:spPr>
          <a:xfrm>
            <a:off x="5436097" y="1340768"/>
            <a:ext cx="1747394" cy="3744416"/>
          </a:xfrm>
          <a:prstGeom prst="rect">
            <a:avLst/>
          </a:prstGeom>
        </p:spPr>
      </p:pic>
      <p:pic>
        <p:nvPicPr>
          <p:cNvPr id="8" name="Tijdelijke aanduiding voor inhoud 3" descr="IMG_3259.jpg"/>
          <p:cNvPicPr>
            <a:picLocks noChangeAspect="1"/>
          </p:cNvPicPr>
          <p:nvPr/>
        </p:nvPicPr>
        <p:blipFill>
          <a:blip r:embed="rId2" cstate="print"/>
          <a:srcRect l="28787" t="19724" r="20301" b="3908"/>
          <a:stretch>
            <a:fillRect/>
          </a:stretch>
        </p:blipFill>
        <p:spPr>
          <a:xfrm>
            <a:off x="7164288" y="1340768"/>
            <a:ext cx="1872208" cy="3744416"/>
          </a:xfrm>
          <a:prstGeom prst="rect">
            <a:avLst/>
          </a:prstGeom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79512" y="5301208"/>
            <a:ext cx="8712968" cy="1008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Prettige feestdagen en een </a:t>
            </a:r>
            <a:r>
              <a:rPr kumimoji="0" lang="nl-NL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verdraaid goed</a:t>
            </a: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   </a:t>
            </a:r>
            <a:r>
              <a:rPr kumimoji="0" lang="nl-NL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2011</a:t>
            </a:r>
            <a:r>
              <a:rPr kumimoji="0" lang="nl-NL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nl-NL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toegewenst</a:t>
            </a: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4797152"/>
            <a:ext cx="4608512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Voorwerk:</a:t>
            </a:r>
            <a:br>
              <a:rPr lang="nl-NL" dirty="0" smtClean="0"/>
            </a:br>
            <a:r>
              <a:rPr lang="nl-NL" sz="3100" dirty="0" smtClean="0"/>
              <a:t>knip en plak de kaart in elkaar</a:t>
            </a:r>
            <a:endParaRPr lang="nl-NL" sz="3100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8036" y="116632"/>
            <a:ext cx="4455964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836712"/>
            <a:ext cx="3754760" cy="3384376"/>
          </a:xfrm>
        </p:spPr>
        <p:txBody>
          <a:bodyPr/>
          <a:lstStyle/>
          <a:p>
            <a:r>
              <a:rPr lang="nl-NL" i="1" dirty="0" smtClean="0"/>
              <a:t>“Geef je draai aan 2011”</a:t>
            </a:r>
          </a:p>
          <a:p>
            <a:r>
              <a:rPr lang="nl-NL" i="1" dirty="0" smtClean="0"/>
              <a:t>“Maak een draai van 180 graden”</a:t>
            </a:r>
          </a:p>
          <a:p>
            <a:r>
              <a:rPr lang="nl-NL" i="1" dirty="0" smtClean="0"/>
              <a:t>“Vind je draai in 2011”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4032448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4355976" y="404664"/>
          <a:ext cx="4572000" cy="6097588"/>
        </p:xfrm>
        <a:graphic>
          <a:graphicData uri="http://schemas.openxmlformats.org/presentationml/2006/ole">
            <p:oleObj spid="_x0000_s7169" name="Photo Editor-foto" r:id="rId4" imgW="4571429" imgH="6095238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038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Opdracht 1:</a:t>
            </a:r>
            <a:br>
              <a:rPr lang="nl-NL" dirty="0" smtClean="0"/>
            </a:br>
            <a:r>
              <a:rPr lang="nl-NL" dirty="0" smtClean="0"/>
              <a:t>Draaitoren met versnelling</a:t>
            </a:r>
            <a:endParaRPr lang="nl-NL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9632" y="2420888"/>
            <a:ext cx="3429000" cy="411480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 "/>
            </a:pPr>
            <a:r>
              <a:rPr lang="nl-NL" sz="2800" dirty="0" smtClean="0"/>
              <a:t>Ontwerpeisen:</a:t>
            </a:r>
          </a:p>
          <a:p>
            <a:pPr>
              <a:buFontTx/>
              <a:buChar char=" "/>
            </a:pPr>
            <a:r>
              <a:rPr lang="nl-NL" sz="2800" dirty="0" smtClean="0"/>
              <a:t>- De </a:t>
            </a:r>
            <a:r>
              <a:rPr lang="nl-NL" sz="2800" dirty="0"/>
              <a:t>hoogte van elke laag blijft </a:t>
            </a:r>
            <a:r>
              <a:rPr lang="nl-NL" sz="2800" dirty="0" smtClean="0"/>
              <a:t>hetzelfde (en is de hoogte van de kubus)</a:t>
            </a:r>
            <a:endParaRPr lang="nl-NL" sz="2800" dirty="0"/>
          </a:p>
          <a:p>
            <a:pPr>
              <a:buFontTx/>
              <a:buChar char=" "/>
            </a:pPr>
            <a:r>
              <a:rPr lang="nl-NL" sz="2800" dirty="0" smtClean="0"/>
              <a:t>- Minimale lengte ribbe kubus: 8 cm </a:t>
            </a:r>
          </a:p>
          <a:p>
            <a:pPr>
              <a:buFontTx/>
              <a:buChar char=" "/>
            </a:pPr>
            <a:r>
              <a:rPr lang="nl-NL" sz="2800" dirty="0" smtClean="0"/>
              <a:t>- De </a:t>
            </a:r>
            <a:r>
              <a:rPr lang="nl-NL" sz="2800" dirty="0"/>
              <a:t>draaiing wordt </a:t>
            </a:r>
            <a:r>
              <a:rPr lang="nl-NL" sz="2800" dirty="0" smtClean="0"/>
              <a:t>met een zekere regelmaat steeds sterker </a:t>
            </a:r>
          </a:p>
          <a:p>
            <a:pPr>
              <a:buFontTx/>
              <a:buChar char=" "/>
            </a:pPr>
            <a:r>
              <a:rPr lang="nl-NL" sz="2800" dirty="0" smtClean="0"/>
              <a:t>-Ontwerp bouwplaat uit één stuk </a:t>
            </a:r>
          </a:p>
          <a:p>
            <a:pPr>
              <a:buFontTx/>
              <a:buChar char=" "/>
            </a:pPr>
            <a:r>
              <a:rPr lang="nl-NL" sz="2800" dirty="0" smtClean="0"/>
              <a:t>- Geef een overzichtelijk verslag met tekeningen, en bouwplaat.  </a:t>
            </a:r>
          </a:p>
        </p:txBody>
      </p:sp>
      <p:pic>
        <p:nvPicPr>
          <p:cNvPr id="39940" name="Picture 4" descr="A:\no3.gi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73713" y="0"/>
            <a:ext cx="238125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2533" name="Picture 5" descr="C:\Wiskunst\diversen\ftinstit2\draaitoren.jpg"/>
          <p:cNvPicPr>
            <a:picLocks noChangeAspect="1" noChangeArrowheads="1"/>
          </p:cNvPicPr>
          <p:nvPr/>
        </p:nvPicPr>
        <p:blipFill>
          <a:blip r:embed="rId2" cstate="print"/>
          <a:srcRect l="12600" r="14951"/>
          <a:stretch>
            <a:fillRect/>
          </a:stretch>
        </p:blipFill>
        <p:spPr bwMode="auto">
          <a:xfrm>
            <a:off x="4860032" y="332656"/>
            <a:ext cx="3384376" cy="6228522"/>
          </a:xfrm>
          <a:prstGeom prst="rect">
            <a:avLst/>
          </a:prstGeom>
          <a:noFill/>
        </p:spPr>
      </p:pic>
      <p:pic>
        <p:nvPicPr>
          <p:cNvPr id="6" name="Picture 2" descr="C:\Mijn documenten\Cynthia\School-ruimtemeetkunde\Veelvlakken\Cd-veelvlakken\Groot\F-groot.jpg"/>
          <p:cNvPicPr>
            <a:picLocks noChangeAspect="1" noChangeArrowheads="1"/>
          </p:cNvPicPr>
          <p:nvPr/>
        </p:nvPicPr>
        <p:blipFill>
          <a:blip r:embed="rId3" cstate="print"/>
          <a:srcRect l="16139" r="16183"/>
          <a:stretch>
            <a:fillRect/>
          </a:stretch>
        </p:blipFill>
        <p:spPr bwMode="auto">
          <a:xfrm>
            <a:off x="755576" y="332656"/>
            <a:ext cx="3168352" cy="6242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2564904"/>
            <a:ext cx="3810000" cy="4114800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 "/>
            </a:pPr>
            <a:r>
              <a:rPr lang="nl-NL" sz="2800" dirty="0" smtClean="0"/>
              <a:t>Ontwerpeisen:</a:t>
            </a:r>
          </a:p>
          <a:p>
            <a:pPr>
              <a:buFontTx/>
              <a:buChar char=" "/>
            </a:pPr>
            <a:r>
              <a:rPr lang="nl-NL" sz="2800" dirty="0" smtClean="0"/>
              <a:t>- De </a:t>
            </a:r>
            <a:r>
              <a:rPr lang="nl-NL" sz="2800" dirty="0"/>
              <a:t>hoogte van elke laag blijft </a:t>
            </a:r>
            <a:r>
              <a:rPr lang="nl-NL" sz="2800" dirty="0" smtClean="0"/>
              <a:t>hetzelfde (en is de hoogte van de kubus)</a:t>
            </a:r>
            <a:endParaRPr lang="nl-NL" sz="2800" dirty="0"/>
          </a:p>
          <a:p>
            <a:pPr>
              <a:buFontTx/>
              <a:buChar char=" "/>
            </a:pPr>
            <a:r>
              <a:rPr lang="nl-NL" sz="2800" dirty="0" smtClean="0"/>
              <a:t>- Minimale lengte ribbe kubus: 8 cm </a:t>
            </a:r>
          </a:p>
          <a:p>
            <a:pPr>
              <a:buFontTx/>
              <a:buChar char=" "/>
            </a:pPr>
            <a:r>
              <a:rPr lang="nl-NL" sz="2800" dirty="0" smtClean="0"/>
              <a:t>- Er is een draaiing met een zekere regelmaat </a:t>
            </a:r>
          </a:p>
          <a:p>
            <a:pPr>
              <a:buFontTx/>
              <a:buChar char=" "/>
            </a:pPr>
            <a:r>
              <a:rPr lang="nl-NL" sz="2800" dirty="0" smtClean="0"/>
              <a:t>-Ontwerp bouwplaat uit één stuk </a:t>
            </a:r>
          </a:p>
          <a:p>
            <a:pPr>
              <a:buFontTx/>
              <a:buChar char=" "/>
            </a:pPr>
            <a:r>
              <a:rPr lang="nl-NL" sz="2800" dirty="0" smtClean="0"/>
              <a:t>- Geef een overzichtelijk verslag met tekeningen, en bouwplaat. 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5800" y="6096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Opdracht 2:</a:t>
            </a:r>
            <a:br>
              <a:rPr kumimoji="0" lang="nl-N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nl-N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Eigen ontwerp draaitoren</a:t>
            </a:r>
            <a:endParaRPr kumimoji="0" lang="nl-NL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652120" y="476672"/>
            <a:ext cx="2304256" cy="577098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 "/>
              <a:tabLst/>
              <a:defRPr/>
            </a:pPr>
            <a:r>
              <a:rPr kumimoji="0" lang="nl-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?</a:t>
            </a:r>
          </a:p>
          <a:p>
            <a:pPr marL="1714500" lvl="3" indent="-342900">
              <a:spcBef>
                <a:spcPct val="20000"/>
              </a:spcBef>
            </a:pPr>
            <a:r>
              <a:rPr lang="nl-NL" sz="9600" dirty="0" smtClean="0"/>
              <a:t>?</a:t>
            </a:r>
          </a:p>
          <a:p>
            <a:pPr marL="1714500" lvl="3" indent="-342900">
              <a:spcBef>
                <a:spcPct val="20000"/>
              </a:spcBef>
            </a:pPr>
            <a:r>
              <a:rPr lang="nl-NL" sz="9600" dirty="0" smtClean="0"/>
              <a:t>?</a:t>
            </a:r>
          </a:p>
          <a:p>
            <a:pPr marL="1714500" lvl="3" indent="-342900">
              <a:spcBef>
                <a:spcPct val="20000"/>
              </a:spcBef>
            </a:pPr>
            <a:r>
              <a:rPr lang="nl-NL" sz="9600" dirty="0" smtClean="0"/>
              <a:t>?</a:t>
            </a:r>
          </a:p>
          <a:p>
            <a:pPr marL="1714500" lvl="3" indent="-342900">
              <a:spcBef>
                <a:spcPct val="20000"/>
              </a:spcBef>
            </a:pPr>
            <a:r>
              <a:rPr lang="nl-NL" sz="9600" dirty="0" smtClean="0"/>
              <a:t>?</a:t>
            </a:r>
          </a:p>
          <a:p>
            <a:pPr marL="1714500" lvl="3" indent="-342900">
              <a:spcBef>
                <a:spcPct val="20000"/>
              </a:spcBef>
            </a:pPr>
            <a:endParaRPr kumimoji="0" lang="nl-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 "/>
              <a:tabLst/>
              <a:defRPr/>
            </a:pPr>
            <a:endParaRPr kumimoji="0" lang="nl-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  <p:bldP spid="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 inspiratie</a:t>
            </a:r>
            <a:endParaRPr lang="nl-NL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nl-NL" sz="2800" dirty="0"/>
          </a:p>
        </p:txBody>
      </p:sp>
      <p:sp>
        <p:nvSpPr>
          <p:cNvPr id="26628" name="Rectangle 4"/>
          <p:cNvSpPr>
            <a:spLocks noGrp="1" noChangeArrowheads="1" noTextEdit="1"/>
          </p:cNvSpPr>
          <p:nvPr>
            <p:ph type="clipArt" sz="half" idx="2"/>
          </p:nvPr>
        </p:nvSpPr>
        <p:spPr/>
      </p:sp>
      <p:pic>
        <p:nvPicPr>
          <p:cNvPr id="26629" name="Picture 5" descr="C:\Wiskunst\diversen\ftinstit1Nieuwe map\MVC-04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54814"/>
            <a:ext cx="5280248" cy="3960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3741738" cy="4319588"/>
          </a:xfrm>
        </p:spPr>
        <p:txBody>
          <a:bodyPr/>
          <a:lstStyle/>
          <a:p>
            <a:r>
              <a:rPr lang="nl-NL"/>
              <a:t>Turning Torso, Malm</a:t>
            </a:r>
            <a:r>
              <a:rPr lang="nl-NL">
                <a:cs typeface="Times New Roman" pitchFamily="18" charset="0"/>
              </a:rPr>
              <a:t>ö,</a:t>
            </a:r>
            <a:br>
              <a:rPr lang="nl-NL">
                <a:cs typeface="Times New Roman" pitchFamily="18" charset="0"/>
              </a:rPr>
            </a:br>
            <a:r>
              <a:rPr lang="nl-NL" sz="2000"/>
              <a:t>Spaanse architect Santiago Calatrava</a:t>
            </a:r>
            <a:endParaRPr lang="nl-NL"/>
          </a:p>
        </p:txBody>
      </p:sp>
      <p:pic>
        <p:nvPicPr>
          <p:cNvPr id="40967" name="Picture 7" descr="Image:The Turning Torso, Malm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7813" y="404813"/>
            <a:ext cx="4699000" cy="6264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167</Words>
  <Application>Microsoft Office PowerPoint</Application>
  <PresentationFormat>Diavoorstelling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2" baseType="lpstr">
      <vt:lpstr>Office-thema</vt:lpstr>
      <vt:lpstr>Photo Editor-foto</vt:lpstr>
      <vt:lpstr>Een verdraaid goed 2011 toegewenst</vt:lpstr>
      <vt:lpstr>Dia 2</vt:lpstr>
      <vt:lpstr>Voorwerk: knip en plak de kaart in elkaar</vt:lpstr>
      <vt:lpstr>Dia 4</vt:lpstr>
      <vt:lpstr>Opdracht 1: Draaitoren met versnelling</vt:lpstr>
      <vt:lpstr>Dia 6</vt:lpstr>
      <vt:lpstr>Dia 7</vt:lpstr>
      <vt:lpstr>Ter inspiratie</vt:lpstr>
      <vt:lpstr>Turning Torso, Malmö, Spaanse architect Santiago Calatrava</vt:lpstr>
      <vt:lpstr>Dia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Konings</dc:creator>
  <cp:lastModifiedBy>gerdi_000</cp:lastModifiedBy>
  <cp:revision>16</cp:revision>
  <dcterms:created xsi:type="dcterms:W3CDTF">2010-11-22T19:20:55Z</dcterms:created>
  <dcterms:modified xsi:type="dcterms:W3CDTF">2016-10-26T08:32:07Z</dcterms:modified>
</cp:coreProperties>
</file>